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8" r:id="rId6"/>
    <p:sldId id="261" r:id="rId7"/>
    <p:sldId id="269" r:id="rId8"/>
    <p:sldId id="272" r:id="rId9"/>
    <p:sldId id="270" r:id="rId10"/>
    <p:sldId id="276" r:id="rId11"/>
    <p:sldId id="264" r:id="rId12"/>
    <p:sldId id="274" r:id="rId13"/>
    <p:sldId id="278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3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2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8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5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9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2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5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1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48839-3F1D-4212-9FAA-33CCEEFA4B3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B2AD-D834-47CD-B0F9-B531954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7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bing.com/images/search?q=pictures+of+careers&amp;view=detailv2&amp;&amp;id=E23299FBAE969BDA6F936C43B6BBB113A8427C06&amp;selectedIndex=2&amp;ccid=t04EJwVt&amp;simid=608036369624465478&amp;thid=OIP.Mb74e0427056d3f16cf304913c147fc86o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ing.com/images/search?q=pictures+of+careers&amp;view=detailv2&amp;&amp;id=FD6CCF52A7CA164C6E47550FB65E97599D506D66&amp;selectedIndex=0&amp;ccid=08vYtsLP&amp;simid=608047098451658919&amp;thid=OIP.Md3cbd8b6c2cfd002f744251dbf644aa4o0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bing.com/images/search?q=pictures+of+careers&amp;view=detailv2&amp;&amp;id=340656D86DBDFCE823F2ACFF97A2816EEEB7902A&amp;selectedIndex=15&amp;ccid=dbNMUam1&amp;simid=608023437476694740&amp;thid=OIP.M75b34c51a9b500041a4548d5f8ae9a7eo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s://www.bing.com/images/search?q=picture+of+animated+chickens&amp;view=detailv2&amp;qpvt=picture+of+animated+chickens&amp;id=9CA9F25F13F1593315A31C047CD470649205F97C&amp;selectedIndex=18&amp;ccid=qMsVZcuE&amp;simid=608028075836900522&amp;thid=OIP.Ma8cb1565cb84f219d6462de38f516782o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s://www.bing.com/images/search?q=picture+of+animated+eagle&amp;view=detailv2&amp;qpvt=picture+of+animated+eagle&amp;id=99687962E7E1EC16F1D5ACC8F98B1CCFEB803CE8&amp;selectedIndex=4&amp;ccid=HwbH6aBw&amp;simid=608014087116426132&amp;thid=OIP.M1f06c7e9a070959d46f8dc855ffa21dfo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pictures+of+teenagers+and+parents&amp;view=detailv2&amp;qpvt=pictures+of+teenagers+and+parents&amp;id=A9269791AED3AC3F81768008FE9F85B294E3B4E4&amp;selectedIndex=11&amp;ccid=k%2bH0n5bG&amp;simid=608055099976322610&amp;thid=OIP.k-H0n5bGj0FZJOee3fzINAEsCW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bing.com/images/search?q=picture+of+somebody+thinking+on+a+beach&amp;view=detailv2&amp;qpvt=picture+of+somebody+thinking+on+a+beach&amp;id=443495AC45978F2ADA8FAB9CE2044C1525C56A3B&amp;selectedIndex=0&amp;ccid=iAGumMXE&amp;simid=608053192896481323&amp;thid=OIP.M8801ae98c5c436859c6812649920fd8e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bing.com/images/search?q=pictures+of+careers&amp;view=detailv2&amp;&amp;id=2FF0AD44A0BB988247D97CEA3B8A63C533AA8A72&amp;selectedIndex=4&amp;ccid=Ow9oDHJz&amp;simid=608007129491115316&amp;thid=OIP.M3b0f680c7273bc577b007dd1ec957a83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images/search?q=pictures+of+money&amp;id=66FCE54DAB1A0174B93248D8CC30B86142E02766&amp;FORM=IQFRBA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s://www.bing.com/images/search?q=pictures+of+airplane+and+luggage&amp;view=detailv2&amp;qpvt=pictures+of+airplane+and+luggage&amp;id=5226ECCD960F54840143F834634D30F6A183A0CE&amp;selectedIndex=0&amp;ccid=A7liXdrR&amp;simid=608032139077487538&amp;thid=OIP.M03b9625ddad1456cc87671226b31e9a2o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ng.com/images/search?q=pictures+of+family+vacation&amp;id=5D8B150B4D102ADCC522DC1ABAF3854B6F4D7AF1&amp;FORM=IQFRBA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www.bing.com/images/search?q=pictures+of+time&amp;view=detailv2&amp;&amp;id=D23DBAD215A6E13F0C9D2B64B6606D4BBA685758&amp;selectedIndex=87&amp;ccid=oikKb678&amp;simid=608042936627627038&amp;thid=OIP.Ma2290a6faefc1374fee6650d5269f348o0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images/search?q=picture+of+diploma&amp;view=detailv2&amp;qpvt=picture+of+diploma&amp;id=D8426F7507664FCAC7FF9833E6A875CABFBEBB0C&amp;selectedIndex=5&amp;ccid=d3YfXX%2bJ&amp;simid=608009607571311740&amp;thid=OIP.M77761f5d7f89f61638743a23791dd3efH0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s://www.bing.com/images/search?q=picture+of+computer&amp;view=detailv2&amp;qpvt=picture+of+computer&amp;id=97BD6C03CCE10B07E3030E2B09E89B5B7ADFA081&amp;selectedIndex=25&amp;ccid=G%2boWCNaG&amp;simid=608007533214695613&amp;thid=OIP.M1bea1608d686dcdf442b80dc32b28805o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images/search?q=picture+of+dollar+sign&amp;id=FBEECF1140D2656D03D80B564F5D503E50C413CB&amp;FORM=IQFRBA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www.bing.com/images/search?q=picture+of+us+map+with+states&amp;view=detailv2&amp;qpvt=picture+of+us+map+with+states&amp;id=A84353326F50ABFE63C931316CFC543EF7580B04&amp;selectedIndex=3&amp;ccid=VwoSWqww&amp;simid=608038323722718234&amp;thid=OIP.M570a125aac303d81e5768526bd8ae83bH0" TargetMode="External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s://www.bing.com/images/search?q=picture+of+dollar+sign&amp;id=5674CE3E39D9824D98173C2DC6570D050022BD32&amp;FORM=IQFR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images/search?q=picture+of+united+states+of+america&amp;view=detailv2&amp;qpvt=picture+of+united+states+of+america&amp;id=0215BFA252D039E13F1BBACC2A52CADF84B2F9FB&amp;selectedIndex=5&amp;ccid=hUfvThrU&amp;simid=607997645970673442&amp;thid=OIP.M8547ef4e1ad436b914d72eb215114a09H0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s://www.bing.com/images/search?q=picture+of+binoculars&amp;view=detailv2&amp;qpvt=picture+of+binoculars&amp;id=858B940411C0FC188965DE584950B0B8CC7BD4AB&amp;selectedIndex=26&amp;ccid=o9Wlkljq&amp;simid=607990821263050699&amp;thid=OIP.Ma3d5a59258eae9f7fb231a4d05b751eco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bing.com/images/search?q=picture+of+dollar+sign&amp;view=detailv2&amp;qpvt=picture+of+dollar+sign&amp;id=531F65A83F3A3E14F41B4E62AE2E31D954E8D94B&amp;selectedIndex=12&amp;ccid=jyrTVpCa&amp;simid=608000291908488572&amp;thid=OIP.M8f2ad356909ad0f93ea34bebb01d3603H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2756"/>
            <a:ext cx="9144000" cy="194517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GETTING YOUR TEEN STARTED WITH THEIR CAREER</a:t>
            </a:r>
            <a:endParaRPr lang="en-US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https://tse1.mm.bing.net/th?&amp;id=OIP.Mb74e0427056d3f16cf304913c147fc86o0&amp;w=300&amp;h=200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603" y="2543696"/>
            <a:ext cx="4364182" cy="2984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tse1.mm.bing.net/th?&amp;id=OIP.M75b34c51a9b500041a4548d5f8ae9a7eo0&amp;w=300&amp;h=300&amp;c=0&amp;pid=1.9&amp;rs=0&amp;p=0&amp;r=0">
            <a:hlinkClick r:id="rId4" tooltip="&quot;View image details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988" y="3765666"/>
            <a:ext cx="2857500" cy="2635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tse1.mm.bing.net/th?&amp;id=OIP.Md3cbd8b6c2cfd002f744251dbf644aa4o0&amp;w=299&amp;h=207&amp;c=0&amp;pid=1.9&amp;rs=0&amp;p=0&amp;r=0">
            <a:hlinkClick r:id="rId6" tooltip="&quot;View image details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3499657"/>
            <a:ext cx="2776451" cy="2543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5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382"/>
            <a:ext cx="12003578" cy="1620981"/>
          </a:xfrm>
        </p:spPr>
        <p:txBody>
          <a:bodyPr>
            <a:noAutofit/>
          </a:bodyPr>
          <a:lstStyle/>
          <a:p>
            <a:pPr algn="ctr"/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EDUCATION AND TRAINING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" y="1620982"/>
            <a:ext cx="11895513" cy="5694218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rgbClr val="FF0000"/>
                </a:solidFill>
              </a:rPr>
              <a:t>2-YEAR </a:t>
            </a:r>
            <a:r>
              <a:rPr lang="en-US" sz="2800" b="1" i="1" dirty="0" smtClean="0">
                <a:solidFill>
                  <a:srgbClr val="FF0000"/>
                </a:solidFill>
              </a:rPr>
              <a:t>DEGREE or 4-YEAR </a:t>
            </a:r>
            <a:r>
              <a:rPr lang="en-US" sz="2800" b="1" i="1" dirty="0">
                <a:solidFill>
                  <a:srgbClr val="FF0000"/>
                </a:solidFill>
              </a:rPr>
              <a:t>DEGREE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rgbClr val="FF0000"/>
                </a:solidFill>
              </a:rPr>
              <a:t>CERTIFICATE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800" b="1" i="1" dirty="0">
                <a:solidFill>
                  <a:srgbClr val="FF0000"/>
                </a:solidFill>
              </a:rPr>
              <a:t>PASS LICENSE EXAM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sz="2800" b="1" i="1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800" b="1" i="1" dirty="0" smtClean="0">
                <a:solidFill>
                  <a:srgbClr val="FF0000"/>
                </a:solidFill>
              </a:rPr>
              <a:t>MILITARY</a:t>
            </a:r>
            <a:endParaRPr lang="en-US" sz="2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800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B050"/>
                </a:solidFill>
              </a:rPr>
              <a:t>WHAT </a:t>
            </a:r>
            <a:r>
              <a:rPr lang="en-US" sz="2800" b="1" i="1" dirty="0">
                <a:solidFill>
                  <a:srgbClr val="00B050"/>
                </a:solidFill>
              </a:rPr>
              <a:t>IS AFFORDABLE?</a:t>
            </a:r>
          </a:p>
        </p:txBody>
      </p:sp>
    </p:spTree>
    <p:extLst>
      <p:ext uri="{BB962C8B-B14F-4D97-AF65-F5344CB8AC3E}">
        <p14:creationId xmlns:p14="http://schemas.microsoft.com/office/powerpoint/2010/main" val="12622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5" y="149629"/>
            <a:ext cx="11646131" cy="12219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SKILLS THAT PREPARE TEENS FOR EMPLOYMENT &amp; CAREERS</a:t>
            </a:r>
            <a:br>
              <a:rPr lang="en-US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TODAY’S JOB MARKET DEMAND THESE SKILLS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1230285"/>
            <a:ext cx="11978640" cy="5627716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ü"/>
            </a:pPr>
            <a:endParaRPr lang="en-US" sz="2000" b="1" i="1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Social Skills – How to interact with others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Oral Communications – Speak effectively (no slang)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Written Communications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Interviewing Skills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Problem Solving Skills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Time Management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Leadership Skills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Critical Thinking Skills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Organization Skills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Professional Skills – Rules, Regulations, Professional Mannerisms, Dress Codes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en-US" sz="2000" b="1" i="1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00B0F0"/>
                </a:solidFill>
              </a:rPr>
              <a:t>THESE ARE THE SKILLS THAT WILL GET THEM EMPLOYED AND HELP THEM STAY EMPLOYED!!!!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193"/>
            <a:ext cx="10515600" cy="1130531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WHAT’S YOUR JOB AS A PARENT?</a:t>
            </a:r>
            <a:endParaRPr lang="en-US" sz="6000" i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5143" y="1321724"/>
            <a:ext cx="10939548" cy="5660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i="1" dirty="0" smtClean="0">
                <a:solidFill>
                  <a:srgbClr val="C00000"/>
                </a:solidFill>
              </a:rPr>
              <a:t>Research has shown that parents are the biggest influencer on their teen’s career choices.</a:t>
            </a:r>
          </a:p>
          <a:p>
            <a:pPr marL="0" indent="0" algn="ctr">
              <a:buNone/>
            </a:pPr>
            <a:endParaRPr lang="en-US" sz="2600" b="1" i="1" dirty="0">
              <a:solidFill>
                <a:srgbClr val="C0000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B050"/>
                </a:solidFill>
              </a:rPr>
              <a:t>Limit your opinions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Provide and show support and interest.  You are a huge part of helping but the process isn’t about you.  Your job is to coach them to successfully attain their goals.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B05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B050"/>
                </a:solidFill>
              </a:rPr>
              <a:t>Don’t start with “NO”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Shooting their dreams down is a good way to shut them down.  Have them research their interest to gather as much information as possible so they can determine if it’s realistic.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WHAT’S YOUR JOB AS A PARENT?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993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00B050"/>
                </a:solidFill>
              </a:rPr>
              <a:t>Network – Informational Interviews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Refer </a:t>
            </a:r>
            <a:r>
              <a:rPr lang="en-US" dirty="0">
                <a:solidFill>
                  <a:srgbClr val="00B050"/>
                </a:solidFill>
              </a:rPr>
              <a:t>to people you know who may have helpful information and interview those in that profession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00B050"/>
                </a:solidFill>
              </a:rPr>
              <a:t>Protect your children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Visit schools, be sure they are affordable for you and be sure that they are accredited.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415636"/>
            <a:ext cx="11970328" cy="61375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AGAIN, PROTECT YOUR CHILDREN!!</a:t>
            </a:r>
          </a:p>
          <a:p>
            <a:pPr marL="0" indent="0" algn="ctr">
              <a:buNone/>
            </a:pPr>
            <a:endParaRPr lang="en-US" sz="4400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DON’T LET THEM WALK </a:t>
            </a:r>
            <a:r>
              <a:rPr lang="en-US" sz="4400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AROUND </a:t>
            </a:r>
            <a:r>
              <a:rPr lang="en-US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WITH</a:t>
            </a:r>
          </a:p>
          <a:p>
            <a:pPr marL="0" indent="0" algn="ctr">
              <a:buNone/>
            </a:pPr>
            <a:endParaRPr lang="en-US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n-US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CHICKENS</a:t>
            </a:r>
            <a:r>
              <a:rPr lang="en-US" sz="4400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THEY CAN’T FLY      </a:t>
            </a:r>
          </a:p>
          <a:p>
            <a:pPr marL="0" indent="0" algn="ctr"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4400" b="1" i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4400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FLY WITH EAGLES, THEY SOAR</a:t>
            </a:r>
          </a:p>
        </p:txBody>
      </p:sp>
      <p:pic>
        <p:nvPicPr>
          <p:cNvPr id="4" name="Picture 3" descr="http://www.picgifs.com/graphics/c/chickens/graphics-chickens-001486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" y="2590800"/>
            <a:ext cx="2381250" cy="1773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tse1.mm.bing.net/th?&amp;id=OIP.M1f06c7e9a070959d46f8dc855ffa21dfo0&amp;w=300&amp;h=225&amp;c=0&amp;pid=1.9&amp;rs=0&amp;p=0&amp;r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421" y="4364182"/>
            <a:ext cx="21336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41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423948"/>
            <a:ext cx="10831483" cy="1371601"/>
          </a:xfrm>
        </p:spPr>
        <p:txBody>
          <a:bodyPr>
            <a:noAutofit/>
          </a:bodyPr>
          <a:lstStyle/>
          <a:p>
            <a:r>
              <a:rPr lang="en-US" sz="6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WHAT DO YOU WANT TO DO?</a:t>
            </a:r>
          </a:p>
        </p:txBody>
      </p:sp>
      <p:pic>
        <p:nvPicPr>
          <p:cNvPr id="5" name="Picture 4" descr="http://tse1.mm.bing.net/th?&amp;id=OIP.k-H0n5bGj0FZJOee3fzINAEsCW&amp;w=300&amp;h=150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47" y="2568633"/>
            <a:ext cx="6018415" cy="34165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9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65018"/>
            <a:ext cx="8229600" cy="935182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5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5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5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7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SELF-ASSESSMENT</a:t>
            </a:r>
            <a:br>
              <a:rPr lang="en-US" sz="7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WHO AM I?</a:t>
            </a:r>
            <a:b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5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3" descr="https://tse1.mm.bing.net/th?&amp;id=OIP.M8801ae98c5c436859c6812649920fd8eo0&amp;w=264&amp;h=198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27" y="2593571"/>
            <a:ext cx="6012873" cy="4035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0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9" y="332509"/>
            <a:ext cx="10906298" cy="6242858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endParaRPr lang="en-US" sz="4400" b="1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INTERESTS</a:t>
            </a:r>
          </a:p>
          <a:p>
            <a:pPr algn="ctr"/>
            <a:endParaRPr lang="en-US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VALUES</a:t>
            </a:r>
          </a:p>
          <a:p>
            <a:pPr algn="ctr"/>
            <a:endParaRPr lang="en-US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PERSONALITY</a:t>
            </a:r>
            <a:endParaRPr lang="en-US" sz="6000" b="1" dirty="0" smtClean="0"/>
          </a:p>
          <a:p>
            <a:pPr algn="ctr"/>
            <a:endParaRPr lang="en-US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SKILLS</a:t>
            </a:r>
          </a:p>
        </p:txBody>
      </p:sp>
      <p:pic>
        <p:nvPicPr>
          <p:cNvPr id="4" name="Picture 3" descr="https://tse1.mm.bing.net/th?&amp;id=OIP.M3b0f680c7273bc577b007dd1ec957a83o0&amp;w=299&amp;h=179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2069869"/>
            <a:ext cx="3150524" cy="364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4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256"/>
            <a:ext cx="10515600" cy="1330036"/>
          </a:xfrm>
        </p:spPr>
        <p:txBody>
          <a:bodyPr/>
          <a:lstStyle/>
          <a:p>
            <a:pPr algn="ctr"/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SELECT A CAREER THAT MATCHES YOUR LIFESTYLE</a:t>
            </a:r>
            <a:endParaRPr lang="en-US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458" y="1629294"/>
            <a:ext cx="10597342" cy="5054139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en-US" sz="4000" b="1" dirty="0" smtClean="0">
                <a:solidFill>
                  <a:srgbClr val="7030A0"/>
                </a:solidFill>
              </a:rPr>
              <a:t>Travel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b="1" dirty="0" smtClean="0">
                <a:solidFill>
                  <a:srgbClr val="7030A0"/>
                </a:solidFill>
              </a:rPr>
              <a:t>Working Hours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b="1" dirty="0" smtClean="0">
                <a:solidFill>
                  <a:srgbClr val="7030A0"/>
                </a:solidFill>
              </a:rPr>
              <a:t>Allow For Family Time</a:t>
            </a:r>
            <a:endParaRPr lang="en-US" sz="4000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300" b="1" dirty="0" smtClean="0">
                <a:solidFill>
                  <a:srgbClr val="7030A0"/>
                </a:solidFill>
              </a:rPr>
              <a:t>Finances</a:t>
            </a:r>
            <a:endParaRPr lang="en-US" sz="43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https://tse1.mm.bing.net/th?&amp;id=OIP.M03b9625ddad1456cc87671226b31e9a2o0&amp;w=307&amp;h=172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19" y="1396538"/>
            <a:ext cx="2553739" cy="1474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tse1.mm.bing.net/th?&amp;id=OIP.Ma2290a6faefc1374fee6650d5269f348o0&amp;w=300&amp;h=300&amp;c=0&amp;pid=1.9&amp;rs=0&amp;p=0&amp;r=0">
            <a:hlinkClick r:id="rId4" tooltip="&quot;View image details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58" y="1787236"/>
            <a:ext cx="2035233" cy="181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mbA7137B2A3" descr="Image result for family vacation">
            <a:hlinkClick r:id="rId6" tooltip="&quot;Search images of family vacation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633" y="4422371"/>
            <a:ext cx="2211185" cy="2119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emb2FF5498F" descr="Image result for money">
            <a:hlinkClick r:id="rId8" tooltip="&quot;Search images of money&quot;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51" y="4788132"/>
            <a:ext cx="1562793" cy="128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98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3126"/>
            <a:ext cx="10515600" cy="964276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CAREERS BY FIELD</a:t>
            </a:r>
            <a:endParaRPr lang="en-US" sz="54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902"/>
            <a:ext cx="11745884" cy="6159731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en-US" sz="4400" b="1" dirty="0" smtClean="0"/>
              <a:t>TECHNICAL </a:t>
            </a:r>
            <a:r>
              <a:rPr lang="en-US" dirty="0" smtClean="0"/>
              <a:t>(IT, Engineering, Mechanical) 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en-US" sz="3200" b="1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400" b="1" dirty="0" smtClean="0">
                <a:solidFill>
                  <a:srgbClr val="0070C0"/>
                </a:solidFill>
              </a:rPr>
              <a:t>MEDICAL</a:t>
            </a:r>
            <a:r>
              <a:rPr lang="en-US" sz="4400" b="1" dirty="0" smtClean="0"/>
              <a:t> </a:t>
            </a:r>
            <a:r>
              <a:rPr lang="en-US" dirty="0" smtClean="0"/>
              <a:t>(Nursing, Pharmacy, Surgical Tech, X-Ray Tech)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400" b="1" dirty="0" smtClean="0">
                <a:solidFill>
                  <a:srgbClr val="00B050"/>
                </a:solidFill>
              </a:rPr>
              <a:t>BUSINESS</a:t>
            </a:r>
            <a:r>
              <a:rPr lang="en-US" sz="4400" b="1" dirty="0" smtClean="0"/>
              <a:t> </a:t>
            </a:r>
            <a:r>
              <a:rPr lang="en-US" dirty="0" smtClean="0"/>
              <a:t>(Accounting/Finance, Management, Administration)</a:t>
            </a:r>
            <a:endParaRPr lang="en-US" b="1" dirty="0" smtClean="0"/>
          </a:p>
          <a:p>
            <a:pPr algn="ctr">
              <a:buFont typeface="Wingdings" panose="05000000000000000000" pitchFamily="2" charset="2"/>
              <a:buChar char="ü"/>
            </a:pPr>
            <a:endParaRPr lang="en-US" sz="4400" b="1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400" b="1" dirty="0" smtClean="0">
                <a:solidFill>
                  <a:srgbClr val="FF0000"/>
                </a:solidFill>
              </a:rPr>
              <a:t>SOCIAL</a:t>
            </a:r>
            <a:r>
              <a:rPr lang="en-US" sz="3200" dirty="0" smtClean="0"/>
              <a:t> </a:t>
            </a:r>
            <a:r>
              <a:rPr lang="en-US" dirty="0" smtClean="0"/>
              <a:t>(Teacher, Social Worker, Law Enforcement)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en-US" b="1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400" b="1" dirty="0" smtClean="0">
                <a:solidFill>
                  <a:srgbClr val="7030A0"/>
                </a:solidFill>
              </a:rPr>
              <a:t>ARTS</a:t>
            </a:r>
            <a:r>
              <a:rPr lang="en-US" sz="4400" b="1" dirty="0" smtClean="0"/>
              <a:t> </a:t>
            </a:r>
            <a:r>
              <a:rPr lang="en-US" dirty="0" smtClean="0"/>
              <a:t>(Writing, Music, Artistry)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272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531"/>
            <a:ext cx="10515600" cy="5046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dirty="0" smtClean="0"/>
              <a:t>O* NET Online</a:t>
            </a:r>
            <a:endParaRPr lang="en-US" sz="9600" b="1" dirty="0"/>
          </a:p>
        </p:txBody>
      </p:sp>
      <p:pic>
        <p:nvPicPr>
          <p:cNvPr id="4" name="Picture 3" descr="https://tse1.mm.bing.net/th?&amp;id=OIP.M1bea1608d686dcdf442b80dc32b28805o0&amp;w=270&amp;h=300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766" y="1130531"/>
            <a:ext cx="2070043" cy="2230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tse1.mm.bing.net/th?&amp;id=OIP.M570a125aac303d81e5768526bd8ae83bH0&amp;w=299&amp;h=165&amp;c=0&amp;pid=1.9&amp;rs=0&amp;p=0&amp;r=0">
            <a:hlinkClick r:id="rId4" tooltip="&quot;View image details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9" y="340821"/>
            <a:ext cx="1686097" cy="1246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mb23C8B43B3" descr="Image result for dollar sign">
            <a:hlinkClick r:id="rId6" tooltip="&quot;Search images of dollar sign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853" y="5407083"/>
            <a:ext cx="11430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tse1.mm.bing.net/th?&amp;id=OIP.M77761f5d7f89f61638743a23791dd3efH0&amp;w=300&amp;h=233&amp;c=0&amp;pid=1.9&amp;rs=0&amp;p=0&amp;r=0">
            <a:hlinkClick r:id="rId8" tooltip="&quot;View image details&quot;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9" y="4305993"/>
            <a:ext cx="2377440" cy="1654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YOUR RESEARCH</a:t>
            </a:r>
            <a:endParaRPr lang="en-US" sz="6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584" y="1690688"/>
            <a:ext cx="11043611" cy="430400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b="1" dirty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>ABOR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8800" b="1" dirty="0">
                <a:solidFill>
                  <a:srgbClr val="FF0000"/>
                </a:solidFill>
              </a:rPr>
              <a:t>M</a:t>
            </a:r>
            <a:r>
              <a:rPr lang="en-US" sz="2800" b="1" dirty="0" smtClean="0">
                <a:solidFill>
                  <a:srgbClr val="FF0000"/>
                </a:solidFill>
              </a:rPr>
              <a:t>ARKET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8800" b="1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NFORMATION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dollar sign">
            <a:hlinkClick r:id="rId2" tooltip="Search images of dollar sig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41" y="3928501"/>
            <a:ext cx="13049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1.mm.bing.net/th?&amp;id=OIP.Ma3d5a59258eae9f7fb231a4d05b751eco0&amp;w=300&amp;h=169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550" y="1867492"/>
            <a:ext cx="1619804" cy="91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se1.mm.bing.net/th?&amp;id=OIP.M8547ef4e1ad436b914d72eb215114a09H0&amp;w=300&amp;h=191&amp;c=0&amp;pid=1.9&amp;rs=0&amp;p=0&amp;r=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788" y="4371499"/>
            <a:ext cx="3208668" cy="204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SAVE MONEY</a:t>
            </a:r>
            <a:endParaRPr lang="en-US" sz="9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5" y="1825625"/>
            <a:ext cx="11479877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7030A0"/>
                </a:solidFill>
              </a:rPr>
              <a:t>CHOOSE A CAREER-------CHOOSE A MAJOR--------CHOOSE A SCHOOL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  <p:pic>
        <p:nvPicPr>
          <p:cNvPr id="4" name="Picture 3" descr="https://tse1.mm.bing.net/th?&amp;id=OIP.M8f2ad356909ad0f93ea34bebb01d3603H0&amp;w=299&amp;h=299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231227"/>
            <a:ext cx="1612669" cy="1594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tse1.mm.bing.net/th?&amp;id=OIP.M8f2ad356909ad0f93ea34bebb01d3603H0&amp;w=299&amp;h=299&amp;c=0&amp;pid=1.9&amp;rs=0&amp;p=0&amp;r=0">
            <a:hlinkClick r:id="rId2" tooltip="&quot;View image details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755" y="294553"/>
            <a:ext cx="1587732" cy="1531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1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362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GETTING YOUR TEEN STARTED WITH THEIR CAREER</vt:lpstr>
      <vt:lpstr>WHAT DO YOU WANT TO DO?</vt:lpstr>
      <vt:lpstr>  SELF-ASSESSMENT  WHO AM I? </vt:lpstr>
      <vt:lpstr>PowerPoint Presentation</vt:lpstr>
      <vt:lpstr>SELECT A CAREER THAT MATCHES YOUR LIFESTYLE</vt:lpstr>
      <vt:lpstr>CAREERS BY FIELD</vt:lpstr>
      <vt:lpstr>PowerPoint Presentation</vt:lpstr>
      <vt:lpstr>DO YOUR RESEARCH</vt:lpstr>
      <vt:lpstr>SAVE MONEY</vt:lpstr>
      <vt:lpstr>DETERMINE EDUCATION AND TRAINING REQUIRED</vt:lpstr>
      <vt:lpstr>SKILLS THAT PREPARE TEENS FOR EMPLOYMENT &amp; CAREERS &amp; TODAY’S JOB MARKET DEMAND THESE SKILLS</vt:lpstr>
      <vt:lpstr>WHAT’S YOUR JOB AS A PARENT?</vt:lpstr>
      <vt:lpstr>WHAT’S YOUR JOB AS A PARENT?</vt:lpstr>
      <vt:lpstr>PowerPoint Presentation</vt:lpstr>
    </vt:vector>
  </TitlesOfParts>
  <Company>TNCC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TEEN STARTED WITH THEIR CAREER</dc:title>
  <dc:creator>Williams-Jones, Jewel</dc:creator>
  <cp:lastModifiedBy>Williams-Jones, Jewel</cp:lastModifiedBy>
  <cp:revision>53</cp:revision>
  <dcterms:created xsi:type="dcterms:W3CDTF">2017-01-17T17:16:03Z</dcterms:created>
  <dcterms:modified xsi:type="dcterms:W3CDTF">2019-01-28T19:09:10Z</dcterms:modified>
</cp:coreProperties>
</file>